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80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5C5778A-BEEA-45A2-B9CC-DF469C3B50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853D88E-70CE-427B-AFA8-6F1A23534E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BC946C0-E476-47AA-8C46-AA88AF8C1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D466B-DE2A-4731-B771-27EC617BAE94}" type="datetimeFigureOut">
              <a:rPr lang="ko-KR" altLang="en-US" smtClean="0"/>
              <a:t>2021-03-22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7F58E4-07CF-4F4F-B00C-16D5687085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EA9724A-8DFA-45CA-A554-076CCCB3E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58478-E1DE-4E7F-93E7-0D31BEB585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5106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00ED149-A7A4-4996-977B-F43117AA4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9E07EB72-A426-49AB-A088-CED44E5E74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C7B7A20-7FDA-4E4F-BACB-109C3CA74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D466B-DE2A-4731-B771-27EC617BAE94}" type="datetimeFigureOut">
              <a:rPr lang="ko-KR" altLang="en-US" smtClean="0"/>
              <a:t>2021-03-22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CCBF260-3ACA-4BDD-BC0E-0B905E92D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2DBCFAC-4C2D-463E-917F-1F6B46782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58478-E1DE-4E7F-93E7-0D31BEB585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67814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7D579DB2-1171-403F-AA98-72DF7DB35D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041BA4C-290E-4325-903A-D0387C60AB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6FE305A-5536-4488-A30B-0B5D006E5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D466B-DE2A-4731-B771-27EC617BAE94}" type="datetimeFigureOut">
              <a:rPr lang="ko-KR" altLang="en-US" smtClean="0"/>
              <a:t>2021-03-22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74F0445-F5CF-48C9-B407-F6B7970B7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2150345-FB38-4231-A522-A15AE45D9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58478-E1DE-4E7F-93E7-0D31BEB585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5299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F22C395-5DD9-4C9B-BEA8-F0757879F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E0DDBEC-5D6A-4096-891D-438EF138A7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79F3B29-F97A-40FC-8610-19A26E757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D466B-DE2A-4731-B771-27EC617BAE94}" type="datetimeFigureOut">
              <a:rPr lang="ko-KR" altLang="en-US" smtClean="0"/>
              <a:t>2021-03-22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FE641BB-AD17-40AD-802B-CAD5C051C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32D128F-0CDC-473E-AC9E-3B8616FE5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58478-E1DE-4E7F-93E7-0D31BEB585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0342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3827ACE-8D7F-49D2-B882-800B5B0810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63B74D9-5443-42C5-BF40-41BCC7F1BE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97031EC-3B76-44C2-9D7E-D75D77BFF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D466B-DE2A-4731-B771-27EC617BAE94}" type="datetimeFigureOut">
              <a:rPr lang="ko-KR" altLang="en-US" smtClean="0"/>
              <a:t>2021-03-22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CE2EFAD-DE24-46FB-AC36-EDE51FD0D1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CAE5ADA-D9C7-4EDF-BD01-D0020BCB2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58478-E1DE-4E7F-93E7-0D31BEB585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3578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C2D600A-8FCA-498F-8BAD-C2EE61AE9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4DA2A83-8983-441F-9F6A-1F955F0F51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8D143B0F-60C6-4C7F-BEC5-FD9F3FEF24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74A9326-A5C9-4305-98D0-959398482B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D466B-DE2A-4731-B771-27EC617BAE94}" type="datetimeFigureOut">
              <a:rPr lang="ko-KR" altLang="en-US" smtClean="0"/>
              <a:t>2021-03-22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3A7A11A-54D1-450A-BBEE-1F9F6D9077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8AC81C5-866C-463D-B5B5-66BD35BC0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58478-E1DE-4E7F-93E7-0D31BEB585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491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ABF4B59-701E-42AC-93D9-4BC9E45BC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C80C6F9-F9A9-4DFD-8A47-1D6A563E18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3392AF4-4728-4147-8A88-007A1D1975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050DB52F-0E90-43BF-B817-545E1C9852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1FFF5731-4F28-4808-8CF3-B6D2F3F171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2A41BDB2-CF01-47EF-A22D-5915431F9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D466B-DE2A-4731-B771-27EC617BAE94}" type="datetimeFigureOut">
              <a:rPr lang="ko-KR" altLang="en-US" smtClean="0"/>
              <a:t>2021-03-22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8C4BCFC2-5178-475B-B18D-FCEA9FF62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706EBDDD-2B05-4DF9-8289-5DF81E862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58478-E1DE-4E7F-93E7-0D31BEB585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2183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CEC704D-C035-4327-B5B1-2249C02C73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19B280A-745B-4D74-8C6B-3B27784EB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D466B-DE2A-4731-B771-27EC617BAE94}" type="datetimeFigureOut">
              <a:rPr lang="ko-KR" altLang="en-US" smtClean="0"/>
              <a:t>2021-03-22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6F01F228-26CB-4D8F-89C4-1115B1B38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8FC04822-3F82-4EBC-A5C7-18FB6981E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58478-E1DE-4E7F-93E7-0D31BEB585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68086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8D373C8A-C128-4E67-9187-0F21E684C5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D466B-DE2A-4731-B771-27EC617BAE94}" type="datetimeFigureOut">
              <a:rPr lang="ko-KR" altLang="en-US" smtClean="0"/>
              <a:t>2021-03-22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C32404B2-F950-4001-BF79-5B11F13EE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DD62E53-E280-4222-BB28-A358A2928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58478-E1DE-4E7F-93E7-0D31BEB585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4797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DC9101C-EFAB-4BDA-806A-201BA4BBA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3B0BFD3-5D48-4E3D-893D-8374DBC3C9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3FF2DE2-01BB-4885-85C4-136037C3CD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E406814-2D97-49FF-9E3C-073623FCB4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D466B-DE2A-4731-B771-27EC617BAE94}" type="datetimeFigureOut">
              <a:rPr lang="ko-KR" altLang="en-US" smtClean="0"/>
              <a:t>2021-03-22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D19C6AE-101E-415C-993A-507AEE238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B4B4C4A-59F2-40E1-B008-77576FF7C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58478-E1DE-4E7F-93E7-0D31BEB585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4278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6E33407-0A3C-4896-9954-C7D61B2520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F0CACF15-4AC2-4F98-AEC5-97AB1B3107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8245905-ED11-40FC-8D23-192A632399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CDA1E59-B7F1-444A-BCB7-1230365E3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D466B-DE2A-4731-B771-27EC617BAE94}" type="datetimeFigureOut">
              <a:rPr lang="ko-KR" altLang="en-US" smtClean="0"/>
              <a:t>2021-03-22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23E2866-3CC9-4D19-8D01-8CC6A6CA2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6E1E578-7099-41C7-8A19-36CD9A47D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58478-E1DE-4E7F-93E7-0D31BEB585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6714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EBE59EB2-FC0E-4ADD-899F-155604C417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6266BEF-CCB4-4B67-85C9-5ED512A885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EC25465-A09A-48DF-863B-597F1AA024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D466B-DE2A-4731-B771-27EC617BAE94}" type="datetimeFigureOut">
              <a:rPr lang="ko-KR" altLang="en-US" smtClean="0"/>
              <a:t>2021-03-22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64D431A-B6BB-4FDF-837B-6E729D31ED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0025314-9AA8-4410-9072-07C10C991E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058478-E1DE-4E7F-93E7-0D31BEB585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1695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곱하기 기호 1">
            <a:extLst>
              <a:ext uri="{FF2B5EF4-FFF2-40B4-BE49-F238E27FC236}">
                <a16:creationId xmlns:a16="http://schemas.microsoft.com/office/drawing/2014/main" id="{64B12796-F361-43D1-A553-A266F6F30FC7}"/>
              </a:ext>
            </a:extLst>
          </p:cNvPr>
          <p:cNvSpPr/>
          <p:nvPr/>
        </p:nvSpPr>
        <p:spPr>
          <a:xfrm>
            <a:off x="3409121" y="1043609"/>
            <a:ext cx="4860235" cy="4611756"/>
          </a:xfrm>
          <a:prstGeom prst="mathMultiply">
            <a:avLst/>
          </a:prstGeom>
          <a:solidFill>
            <a:srgbClr val="FF505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9930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와이드스크린</PresentationFormat>
  <Paragraphs>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 귀욱</dc:creator>
  <cp:lastModifiedBy>김 귀욱</cp:lastModifiedBy>
  <cp:revision>1</cp:revision>
  <dcterms:created xsi:type="dcterms:W3CDTF">2021-03-22T00:23:45Z</dcterms:created>
  <dcterms:modified xsi:type="dcterms:W3CDTF">2021-03-22T00:25:08Z</dcterms:modified>
</cp:coreProperties>
</file>